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74665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4"/>
          <p:cNvSpPr txBox="1"/>
          <p:nvPr/>
        </p:nvSpPr>
        <p:spPr>
          <a:xfrm>
            <a:off x="4746650" y="2638506"/>
            <a:ext cx="7445351" cy="1402320"/>
          </a:xfrm>
          <a:prstGeom prst="rect">
            <a:avLst/>
          </a:prstGeom>
          <a:solidFill>
            <a:srgbClr val="C5E0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chemeClr val="accent6">
                    <a:lumOff val="-9568"/>
                  </a:schemeClr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t>Citizen for Humanity</a:t>
            </a:r>
          </a:p>
          <a:p>
            <a:pPr algn="ctr">
              <a:defRPr sz="4000">
                <a:solidFill>
                  <a:schemeClr val="accent6">
                    <a:lumOff val="-9568"/>
                  </a:schemeClr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t>Project</a:t>
            </a:r>
          </a:p>
        </p:txBody>
      </p:sp>
      <p:pic>
        <p:nvPicPr>
          <p:cNvPr id="11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0094" y="0"/>
            <a:ext cx="6684682" cy="267728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Box 6"/>
          <p:cNvSpPr txBox="1"/>
          <p:nvPr/>
        </p:nvSpPr>
        <p:spPr>
          <a:xfrm>
            <a:off x="6279110" y="5201225"/>
            <a:ext cx="4746650" cy="2123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2F5597"/>
                </a:solidFill>
              </a:defRPr>
            </a:pPr>
            <a:r>
              <a:t>Zoe Lyon-Griffin      </a:t>
            </a:r>
          </a:p>
          <a:p>
            <a:pPr>
              <a:defRPr sz="2800">
                <a:solidFill>
                  <a:srgbClr val="2F5597"/>
                </a:solidFill>
              </a:defRPr>
            </a:pPr>
            <a:r>
              <a:t>Felica Ting</a:t>
            </a:r>
          </a:p>
          <a:p>
            <a:pPr>
              <a:defRPr sz="2800">
                <a:solidFill>
                  <a:srgbClr val="2F5597"/>
                </a:solidFill>
              </a:defRPr>
            </a:pPr>
            <a:r>
              <a:t>Thomas Studholme     </a:t>
            </a:r>
          </a:p>
          <a:p>
            <a:pPr>
              <a:defRPr sz="2800">
                <a:solidFill>
                  <a:srgbClr val="2F5597"/>
                </a:solidFill>
              </a:defRPr>
            </a:pPr>
            <a:r>
              <a:t>Ali Janabi</a:t>
            </a:r>
          </a:p>
        </p:txBody>
      </p:sp>
      <p:sp>
        <p:nvSpPr>
          <p:cNvPr id="116" name="TextBox 7"/>
          <p:cNvSpPr txBox="1"/>
          <p:nvPr/>
        </p:nvSpPr>
        <p:spPr>
          <a:xfrm>
            <a:off x="-1" y="2915504"/>
            <a:ext cx="4746651" cy="1310641"/>
          </a:xfrm>
          <a:prstGeom prst="rect">
            <a:avLst/>
          </a:prstGeom>
          <a:solidFill>
            <a:srgbClr val="F8CB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2F5597"/>
                </a:solidFill>
              </a:defRPr>
            </a:pPr>
            <a:r>
              <a:t>  </a:t>
            </a:r>
          </a:p>
          <a:p>
            <a:pPr algn="ctr">
              <a:defRPr sz="2800">
                <a:solidFill>
                  <a:srgbClr val="2F5597"/>
                </a:solidFill>
              </a:defRPr>
            </a:pPr>
            <a:r>
              <a:t>No Food, No water, No Life</a:t>
            </a:r>
          </a:p>
          <a:p>
            <a:pPr algn="ctr">
              <a:defRPr sz="2800">
                <a:solidFill>
                  <a:srgbClr val="2F5597"/>
                </a:solidFill>
              </a:defRPr>
            </a:pPr>
            <a:r>
              <a:t>Global Project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8900"/>
            <a:ext cx="12192000" cy="6679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0"/>
            <a:ext cx="105881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0"/>
            <a:ext cx="115463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0"/>
            <a:ext cx="1206520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74665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Box 2"/>
          <p:cNvSpPr txBox="1"/>
          <p:nvPr/>
        </p:nvSpPr>
        <p:spPr>
          <a:xfrm>
            <a:off x="-13285" y="3101788"/>
            <a:ext cx="4773218" cy="1040766"/>
          </a:xfrm>
          <a:prstGeom prst="rect">
            <a:avLst/>
          </a:prstGeom>
          <a:solidFill>
            <a:srgbClr val="E2F0D9"/>
          </a:solidFill>
          <a:ln>
            <a:solidFill>
              <a:srgbClr val="C5E0B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r>
              <a:t>Ali</a:t>
            </a:r>
          </a:p>
          <a:p>
            <a:pPr algn="ctr">
              <a:defRPr sz="3200"/>
            </a:pPr>
            <a:r>
              <a:t> Janabi</a:t>
            </a:r>
          </a:p>
        </p:txBody>
      </p:sp>
      <p:pic>
        <p:nvPicPr>
          <p:cNvPr id="14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6647" y="0"/>
            <a:ext cx="7445352" cy="7386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021" y="-978568"/>
            <a:ext cx="10234863" cy="8455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1251283" y="-2"/>
            <a:ext cx="1013389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2"/>
          <p:cNvSpPr/>
          <p:nvPr/>
        </p:nvSpPr>
        <p:spPr>
          <a:xfrm>
            <a:off x="9197786" y="-2"/>
            <a:ext cx="2187388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74665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extBox 2"/>
          <p:cNvSpPr txBox="1"/>
          <p:nvPr/>
        </p:nvSpPr>
        <p:spPr>
          <a:xfrm>
            <a:off x="-13285" y="3101788"/>
            <a:ext cx="4773218" cy="1040766"/>
          </a:xfrm>
          <a:prstGeom prst="rect">
            <a:avLst/>
          </a:prstGeom>
          <a:solidFill>
            <a:srgbClr val="E2F0D9"/>
          </a:solidFill>
          <a:ln>
            <a:solidFill>
              <a:srgbClr val="C5E0B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r>
              <a:t>Felicia</a:t>
            </a:r>
          </a:p>
          <a:p>
            <a:pPr algn="ctr">
              <a:defRPr sz="3200"/>
            </a:pPr>
            <a:r>
              <a:t> Ting</a:t>
            </a:r>
          </a:p>
        </p:txBody>
      </p:sp>
      <p:pic>
        <p:nvPicPr>
          <p:cNvPr id="15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7762" y="0"/>
            <a:ext cx="7474239" cy="4984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0"/>
            <a:ext cx="1028289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74665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extBox 4"/>
          <p:cNvSpPr txBox="1"/>
          <p:nvPr/>
        </p:nvSpPr>
        <p:spPr>
          <a:xfrm>
            <a:off x="-26570" y="3137648"/>
            <a:ext cx="4720082" cy="1040766"/>
          </a:xfrm>
          <a:prstGeom prst="rect">
            <a:avLst/>
          </a:prstGeom>
          <a:solidFill>
            <a:srgbClr val="E2F0D9"/>
          </a:solidFill>
          <a:ln>
            <a:solidFill>
              <a:srgbClr val="C5E0B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r>
              <a:t>Zoe</a:t>
            </a:r>
          </a:p>
          <a:p>
            <a:pPr algn="ctr">
              <a:defRPr sz="3200"/>
            </a:pPr>
            <a:r>
              <a:t> Lyon Griffin</a:t>
            </a:r>
          </a:p>
        </p:txBody>
      </p:sp>
      <p:pic>
        <p:nvPicPr>
          <p:cNvPr id="16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4773217" y="0"/>
            <a:ext cx="739685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0"/>
            <a:ext cx="93397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Box 4"/>
          <p:cNvSpPr txBox="1"/>
          <p:nvPr/>
        </p:nvSpPr>
        <p:spPr>
          <a:xfrm>
            <a:off x="2369578" y="5534561"/>
            <a:ext cx="7445352" cy="1437641"/>
          </a:xfrm>
          <a:prstGeom prst="rect">
            <a:avLst/>
          </a:prstGeom>
          <a:solidFill>
            <a:srgbClr val="C5E0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latin typeface="Curlz MT"/>
                <a:ea typeface="Curlz MT"/>
                <a:cs typeface="Curlz MT"/>
                <a:sym typeface="Curlz MT"/>
              </a:defRPr>
            </a:pPr>
            <a:r>
              <a:t>1004 H</a:t>
            </a:r>
          </a:p>
          <a:p>
            <a:pPr algn="ctr">
              <a:defRPr sz="4000">
                <a:latin typeface="Curlz MT"/>
                <a:ea typeface="Curlz MT"/>
                <a:cs typeface="Curlz MT"/>
                <a:sym typeface="Curlz MT"/>
              </a:defRPr>
            </a:pPr>
            <a:r>
              <a:t>The awesome Foursome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3118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Box 2"/>
          <p:cNvSpPr/>
          <p:nvPr/>
        </p:nvSpPr>
        <p:spPr>
          <a:xfrm>
            <a:off x="9018495" y="0"/>
            <a:ext cx="297628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1524000" y="0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1" y="0"/>
            <a:ext cx="9932895" cy="7781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0"/>
            <a:ext cx="474665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4"/>
          <p:cNvSpPr txBox="1"/>
          <p:nvPr/>
        </p:nvSpPr>
        <p:spPr>
          <a:xfrm>
            <a:off x="2115743" y="2895181"/>
            <a:ext cx="7445351" cy="1437641"/>
          </a:xfrm>
          <a:prstGeom prst="rect">
            <a:avLst/>
          </a:prstGeom>
          <a:solidFill>
            <a:srgbClr val="C5E0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latin typeface="Curlz MT"/>
                <a:ea typeface="Curlz MT"/>
                <a:cs typeface="Curlz MT"/>
                <a:sym typeface="Curlz MT"/>
              </a:defRPr>
            </a:pPr>
            <a:r>
              <a:t>Thanks for watching !!!!</a:t>
            </a:r>
          </a:p>
          <a:p>
            <a:pPr algn="ctr">
              <a:defRPr sz="4000">
                <a:latin typeface="Curlz MT"/>
                <a:ea typeface="Curlz MT"/>
                <a:cs typeface="Curlz MT"/>
                <a:sym typeface="Curlz MT"/>
              </a:defRPr>
            </a:pPr>
            <a:r>
              <a:t>The awesome Foursome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1251283" y="-2"/>
            <a:ext cx="1013389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2"/>
          <p:cNvSpPr/>
          <p:nvPr/>
        </p:nvSpPr>
        <p:spPr>
          <a:xfrm>
            <a:off x="9197786" y="-2"/>
            <a:ext cx="2187388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74665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2"/>
          <p:cNvSpPr txBox="1"/>
          <p:nvPr/>
        </p:nvSpPr>
        <p:spPr>
          <a:xfrm>
            <a:off x="-13285" y="3101788"/>
            <a:ext cx="4773218" cy="1040766"/>
          </a:xfrm>
          <a:prstGeom prst="rect">
            <a:avLst/>
          </a:prstGeom>
          <a:solidFill>
            <a:srgbClr val="E2F0D9"/>
          </a:solidFill>
          <a:ln>
            <a:solidFill>
              <a:srgbClr val="C5E0B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r>
              <a:t>Thomas</a:t>
            </a:r>
          </a:p>
          <a:p>
            <a:pPr algn="ctr">
              <a:defRPr sz="3200"/>
            </a:pPr>
            <a:r>
              <a:t>Studholme</a:t>
            </a:r>
          </a:p>
        </p:txBody>
      </p:sp>
      <p:pic>
        <p:nvPicPr>
          <p:cNvPr id="12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9933" y="0"/>
            <a:ext cx="822560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7129" y="0"/>
            <a:ext cx="971774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0"/>
            <a:ext cx="745181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0"/>
            <a:ext cx="721894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0"/>
            <a:ext cx="1115140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491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